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3.jpeg" ContentType="image/jpeg"/>
  <Override PartName="/ppt/media/image6.png" ContentType="image/png"/>
  <Override PartName="/ppt/media/image7.png" ContentType="image/png"/>
  <Override PartName="/ppt/media/image8.png" ContentType="image/png"/>
  <Override PartName="/ppt/media/image9.jpeg" ContentType="image/jpe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B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Cliquez pour éditer le format du texte-titre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Cliquez pour éditer le format du plan de texte</a:t>
            </a:r>
            <a:endParaRPr b="0" lang="fr-B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latin typeface="Arial"/>
              </a:rPr>
              <a:t>Second niveau de plan</a:t>
            </a:r>
            <a:endParaRPr b="0" lang="fr-B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latin typeface="Arial"/>
              </a:rPr>
              <a:t>Troisième niveau de plan</a:t>
            </a:r>
            <a:endParaRPr b="0" lang="fr-B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latin typeface="Arial"/>
              </a:rPr>
              <a:t>Quatrième niveau de plan</a:t>
            </a:r>
            <a:endParaRPr b="0" lang="fr-B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latin typeface="Arial"/>
              </a:rPr>
              <a:t>Cinquième niveau de plan</a:t>
            </a:r>
            <a:endParaRPr b="0" lang="fr-B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latin typeface="Arial"/>
              </a:rPr>
              <a:t>Sixième niveau de plan</a:t>
            </a:r>
            <a:endParaRPr b="0" lang="fr-B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latin typeface="Arial"/>
              </a:rPr>
              <a:t>Septième niveau de plan</a:t>
            </a:r>
            <a:endParaRPr b="0" lang="fr-B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latin typeface="Arial"/>
              </a:rPr>
              <a:t>Cliquez pour éditer le format du texte-titre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latin typeface="Arial"/>
              </a:rPr>
              <a:t>Cliquez pour éditer le format du plan de texte</a:t>
            </a:r>
            <a:endParaRPr b="0" lang="fr-B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latin typeface="Arial"/>
              </a:rPr>
              <a:t>Second niveau de plan</a:t>
            </a:r>
            <a:endParaRPr b="0" lang="fr-B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latin typeface="Arial"/>
              </a:rPr>
              <a:t>Troisième niveau de plan</a:t>
            </a:r>
            <a:endParaRPr b="0" lang="fr-B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latin typeface="Arial"/>
              </a:rPr>
              <a:t>Quatrième niveau de plan</a:t>
            </a:r>
            <a:endParaRPr b="0" lang="fr-B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latin typeface="Arial"/>
              </a:rPr>
              <a:t>Cinquième niveau de plan</a:t>
            </a:r>
            <a:endParaRPr b="0" lang="fr-B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latin typeface="Arial"/>
              </a:rPr>
              <a:t>Sixième niveau de plan</a:t>
            </a:r>
            <a:endParaRPr b="0" lang="fr-B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latin typeface="Arial"/>
              </a:rPr>
              <a:t>Septième niveau de plan</a:t>
            </a:r>
            <a:endParaRPr b="0" lang="fr-B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online.seterra.com/fr/vgp/3124" TargetMode="External"/><Relationship Id="rId2" Type="http://schemas.openxmlformats.org/officeDocument/2006/relationships/hyperlink" Target="http://www.larecre.net/fr/geographie/generalites/longitudes_latitudes_exercices.html#.VBRkCukcSaM" TargetMode="External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2964960" y="2142360"/>
            <a:ext cx="3247200" cy="2351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1146240" y="216000"/>
            <a:ext cx="5333760" cy="352800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1312920" y="4536000"/>
            <a:ext cx="6247080" cy="1409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407520" y="875160"/>
            <a:ext cx="8361720" cy="513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9" name="Image 3" descr=""/>
          <p:cNvPicPr/>
          <p:nvPr/>
        </p:nvPicPr>
        <p:blipFill>
          <a:blip r:embed="rId1"/>
          <a:stretch/>
        </p:blipFill>
        <p:spPr>
          <a:xfrm>
            <a:off x="144000" y="1368000"/>
            <a:ext cx="8973360" cy="439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1" name="Image 3" descr=""/>
          <p:cNvPicPr/>
          <p:nvPr/>
        </p:nvPicPr>
        <p:blipFill>
          <a:blip r:embed="rId1"/>
          <a:stretch/>
        </p:blipFill>
        <p:spPr>
          <a:xfrm>
            <a:off x="2592000" y="2232000"/>
            <a:ext cx="3238920" cy="316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236880" y="144000"/>
            <a:ext cx="2588760" cy="381600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3888000" y="471240"/>
            <a:ext cx="4894920" cy="305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144360" y="144000"/>
            <a:ext cx="8927640" cy="268272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2160000" y="4236840"/>
            <a:ext cx="4494960" cy="2171160"/>
          </a:xfrm>
          <a:prstGeom prst="rect">
            <a:avLst/>
          </a:prstGeom>
          <a:ln>
            <a:noFill/>
          </a:ln>
        </p:spPr>
      </p:pic>
      <p:sp>
        <p:nvSpPr>
          <p:cNvPr id="87" name="Line 2"/>
          <p:cNvSpPr/>
          <p:nvPr/>
        </p:nvSpPr>
        <p:spPr>
          <a:xfrm flipH="1">
            <a:off x="7920000" y="1008000"/>
            <a:ext cx="936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Line 3"/>
          <p:cNvSpPr/>
          <p:nvPr/>
        </p:nvSpPr>
        <p:spPr>
          <a:xfrm>
            <a:off x="7992000" y="864000"/>
            <a:ext cx="1008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Image 3" descr=""/>
          <p:cNvPicPr/>
          <p:nvPr/>
        </p:nvPicPr>
        <p:blipFill>
          <a:blip r:embed="rId1"/>
          <a:stretch/>
        </p:blipFill>
        <p:spPr>
          <a:xfrm>
            <a:off x="1080000" y="1296000"/>
            <a:ext cx="6910920" cy="5470920"/>
          </a:xfrm>
          <a:prstGeom prst="rect">
            <a:avLst/>
          </a:prstGeom>
          <a:ln>
            <a:noFill/>
          </a:ln>
        </p:spPr>
      </p:pic>
      <p:pic>
        <p:nvPicPr>
          <p:cNvPr id="91" name="Image 4" descr=""/>
          <p:cNvPicPr/>
          <p:nvPr/>
        </p:nvPicPr>
        <p:blipFill>
          <a:blip r:embed="rId2"/>
          <a:stretch/>
        </p:blipFill>
        <p:spPr>
          <a:xfrm>
            <a:off x="611640" y="476640"/>
            <a:ext cx="3484800" cy="903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BE" sz="44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https://online.seterra.com/fr/vgp/3124</a:t>
            </a:r>
            <a:r>
              <a:rPr b="0" lang="fr-BE" sz="44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exercices</a:t>
            </a:r>
            <a:endParaRPr b="0" lang="fr-BE" sz="44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72000" y="0"/>
            <a:ext cx="9071640" cy="655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Application>LibreOffice/6.0.1.1$Windows_X86_64 LibreOffice_project/60bfb1526849283ce2491346ed2aa51c465abfe6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fr-BE</dc:language>
  <cp:lastModifiedBy/>
  <dcterms:modified xsi:type="dcterms:W3CDTF">2020-10-13T19:29:55Z</dcterms:modified>
  <cp:revision>9</cp:revision>
  <dc:subject/>
  <dc:title/>
</cp:coreProperties>
</file>